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30267275" cy="42794238"/>
  <p:notesSz cx="6858000" cy="9144000"/>
  <p:embeddedFontLst>
    <p:embeddedFont>
      <p:font typeface="Poppins" panose="00000500000000000000" pitchFamily="2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0" d="100"/>
          <a:sy n="10" d="100"/>
        </p:scale>
        <p:origin x="220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customXml" Target="../customXml/item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7003597"/>
            <a:ext cx="25727184" cy="14898735"/>
          </a:xfrm>
        </p:spPr>
        <p:txBody>
          <a:bodyPr anchor="b"/>
          <a:lstStyle>
            <a:lvl1pPr algn="ctr"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22476884"/>
            <a:ext cx="22700456" cy="10332032"/>
          </a:xfrm>
        </p:spPr>
        <p:txBody>
          <a:bodyPr/>
          <a:lstStyle>
            <a:lvl1pPr marL="0" indent="0" algn="ctr">
              <a:buNone/>
              <a:defRPr sz="7944"/>
            </a:lvl1pPr>
            <a:lvl2pPr marL="1513378" indent="0" algn="ctr">
              <a:buNone/>
              <a:defRPr sz="6620"/>
            </a:lvl2pPr>
            <a:lvl3pPr marL="3026755" indent="0" algn="ctr">
              <a:buNone/>
              <a:defRPr sz="5958"/>
            </a:lvl3pPr>
            <a:lvl4pPr marL="4540133" indent="0" algn="ctr">
              <a:buNone/>
              <a:defRPr sz="5296"/>
            </a:lvl4pPr>
            <a:lvl5pPr marL="6053511" indent="0" algn="ctr">
              <a:buNone/>
              <a:defRPr sz="5296"/>
            </a:lvl5pPr>
            <a:lvl6pPr marL="7566889" indent="0" algn="ctr">
              <a:buNone/>
              <a:defRPr sz="5296"/>
            </a:lvl6pPr>
            <a:lvl7pPr marL="9080266" indent="0" algn="ctr">
              <a:buNone/>
              <a:defRPr sz="5296"/>
            </a:lvl7pPr>
            <a:lvl8pPr marL="10593644" indent="0" algn="ctr">
              <a:buNone/>
              <a:defRPr sz="5296"/>
            </a:lvl8pPr>
            <a:lvl9pPr marL="12107022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73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1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10668854"/>
            <a:ext cx="26105525" cy="17801211"/>
          </a:xfrm>
        </p:spPr>
        <p:txBody>
          <a:bodyPr anchor="b"/>
          <a:lstStyle>
            <a:lvl1pPr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28638472"/>
            <a:ext cx="26105525" cy="9361236"/>
          </a:xfrm>
        </p:spPr>
        <p:txBody>
          <a:bodyPr/>
          <a:lstStyle>
            <a:lvl1pPr marL="0" indent="0">
              <a:buNone/>
              <a:defRPr sz="7944">
                <a:solidFill>
                  <a:schemeClr val="tx1"/>
                </a:solidFill>
              </a:defRPr>
            </a:lvl1pPr>
            <a:lvl2pPr marL="1513378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6755" indent="0">
              <a:buNone/>
              <a:defRPr sz="5958">
                <a:solidFill>
                  <a:schemeClr val="tx1">
                    <a:tint val="75000"/>
                  </a:schemeClr>
                </a:solidFill>
              </a:defRPr>
            </a:lvl3pPr>
            <a:lvl4pPr marL="4540133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4pPr>
            <a:lvl5pPr marL="6053511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5pPr>
            <a:lvl6pPr marL="7566889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6pPr>
            <a:lvl7pPr marL="9080266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7pPr>
            <a:lvl8pPr marL="10593644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8pPr>
            <a:lvl9pPr marL="12107022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18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278406"/>
            <a:ext cx="26105525" cy="8271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10490535"/>
            <a:ext cx="1280447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15631784"/>
            <a:ext cx="1280447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10490535"/>
            <a:ext cx="1286753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15631784"/>
            <a:ext cx="1286753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2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89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6161587"/>
            <a:ext cx="15322808" cy="30411646"/>
          </a:xfrm>
        </p:spPr>
        <p:txBody>
          <a:bodyPr/>
          <a:lstStyle>
            <a:lvl1pPr>
              <a:defRPr sz="10592"/>
            </a:lvl1pPr>
            <a:lvl2pPr>
              <a:defRPr sz="9268"/>
            </a:lvl2pPr>
            <a:lvl3pPr>
              <a:defRPr sz="7944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26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6161587"/>
            <a:ext cx="15322808" cy="30411646"/>
          </a:xfrm>
        </p:spPr>
        <p:txBody>
          <a:bodyPr anchor="t"/>
          <a:lstStyle>
            <a:lvl1pPr marL="0" indent="0">
              <a:buNone/>
              <a:defRPr sz="10592"/>
            </a:lvl1pPr>
            <a:lvl2pPr marL="1513378" indent="0">
              <a:buNone/>
              <a:defRPr sz="9268"/>
            </a:lvl2pPr>
            <a:lvl3pPr marL="3026755" indent="0">
              <a:buNone/>
              <a:defRPr sz="7944"/>
            </a:lvl3pPr>
            <a:lvl4pPr marL="4540133" indent="0">
              <a:buNone/>
              <a:defRPr sz="6620"/>
            </a:lvl4pPr>
            <a:lvl5pPr marL="6053511" indent="0">
              <a:buNone/>
              <a:defRPr sz="6620"/>
            </a:lvl5pPr>
            <a:lvl6pPr marL="7566889" indent="0">
              <a:buNone/>
              <a:defRPr sz="6620"/>
            </a:lvl6pPr>
            <a:lvl7pPr marL="9080266" indent="0">
              <a:buNone/>
              <a:defRPr sz="6620"/>
            </a:lvl7pPr>
            <a:lvl8pPr marL="10593644" indent="0">
              <a:buNone/>
              <a:defRPr sz="6620"/>
            </a:lvl8pPr>
            <a:lvl9pPr marL="12107022" indent="0">
              <a:buNone/>
              <a:defRPr sz="66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0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2278397"/>
            <a:ext cx="6526381" cy="36266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2278397"/>
            <a:ext cx="19200803" cy="362661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08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82950-2F57-4ED7-8045-A70F43EB3E53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A0FCB-10B0-436A-BBDB-1A66C7E36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4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B4EC8D-DEA5-4DE1-99D7-427E7908E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"/>
            <a:ext cx="30267275" cy="427897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A12631-9AAA-4C23-A37A-DB057864F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4639" y="2939411"/>
            <a:ext cx="21225222" cy="1235093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9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Enter your poster title here</a:t>
            </a:r>
            <a:endParaRPr lang="en-US" sz="8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CF894E-1BA4-42ED-B809-DA6AB3FDA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639" y="4411307"/>
            <a:ext cx="22700456" cy="1235093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Name of the Presenting Author &amp; Co-authors</a:t>
            </a:r>
            <a:endParaRPr lang="en-US" sz="3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064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314DA70187A044BA8B3E667A628E28" ma:contentTypeVersion="16" ma:contentTypeDescription="Create a new document." ma:contentTypeScope="" ma:versionID="efc36b079c82651be68850a57ef5ecef">
  <xsd:schema xmlns:xsd="http://www.w3.org/2001/XMLSchema" xmlns:xs="http://www.w3.org/2001/XMLSchema" xmlns:p="http://schemas.microsoft.com/office/2006/metadata/properties" xmlns:ns2="b736d788-24fe-4fd3-a71a-fec72b726544" xmlns:ns3="4ae08ca5-89ce-407f-9cc2-f53aec55a05d" targetNamespace="http://schemas.microsoft.com/office/2006/metadata/properties" ma:root="true" ma:fieldsID="da7b1845ea0577805375c938b6250179" ns2:_="" ns3:_="">
    <xsd:import namespace="b736d788-24fe-4fd3-a71a-fec72b726544"/>
    <xsd:import namespace="4ae08ca5-89ce-407f-9cc2-f53aec55a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36d788-24fe-4fd3-a71a-fec72b7265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1bdf4861-a544-41fc-9f04-14841b2885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08ca5-89ce-407f-9cc2-f53aec55a05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eb401599-915b-446e-942e-905cf3d11c76}" ma:internalName="TaxCatchAll" ma:showField="CatchAllData" ma:web="4ae08ca5-89ce-407f-9cc2-f53aec55a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ae08ca5-89ce-407f-9cc2-f53aec55a05d" xsi:nil="true"/>
    <lcf76f155ced4ddcb4097134ff3c332f xmlns="b736d788-24fe-4fd3-a71a-fec72b72654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5F412D-F87A-4E12-A5FA-75ABEE75C6D2}"/>
</file>

<file path=customXml/itemProps2.xml><?xml version="1.0" encoding="utf-8"?>
<ds:datastoreItem xmlns:ds="http://schemas.openxmlformats.org/officeDocument/2006/customXml" ds:itemID="{CFE3A238-EECA-4CED-AD0C-142EE11EDD47}"/>
</file>

<file path=customXml/itemProps3.xml><?xml version="1.0" encoding="utf-8"?>
<ds:datastoreItem xmlns:ds="http://schemas.openxmlformats.org/officeDocument/2006/customXml" ds:itemID="{9CDB38F2-EDF2-4EA8-8B71-7F7F4925345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Arial</vt:lpstr>
      <vt:lpstr>Calibri Light</vt:lpstr>
      <vt:lpstr>Poppins</vt:lpstr>
      <vt:lpstr>Office Theme</vt:lpstr>
      <vt:lpstr>Enter your poster title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poster title goes here and here and here</dc:title>
  <dc:creator>Radu Melinte</dc:creator>
  <cp:lastModifiedBy>Roxana Neagoe</cp:lastModifiedBy>
  <cp:revision>2</cp:revision>
  <dcterms:created xsi:type="dcterms:W3CDTF">2026-07-23T09:03:18Z</dcterms:created>
  <dcterms:modified xsi:type="dcterms:W3CDTF">2026-07-24T13:47:07Z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0x010100CE314DA70187A044BA8B3E667A628E28</vt:lpwstr>
  </property>
</Properties>
</file>